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1AAFA3-456C-4EE1-96A8-81F38A86BA8A}" v="11" dt="2021-10-13T19:04:06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per de Jong" userId="3f4c6142-a08a-4e21-9f9b-1d92822627ee" providerId="ADAL" clId="{BC1AAFA3-456C-4EE1-96A8-81F38A86BA8A}"/>
    <pc:docChg chg="undo custSel addSld modSld">
      <pc:chgData name="Jasper de Jong" userId="3f4c6142-a08a-4e21-9f9b-1d92822627ee" providerId="ADAL" clId="{BC1AAFA3-456C-4EE1-96A8-81F38A86BA8A}" dt="2021-10-14T08:09:24.718" v="461" actId="20577"/>
      <pc:docMkLst>
        <pc:docMk/>
      </pc:docMkLst>
      <pc:sldChg chg="modSp mod">
        <pc:chgData name="Jasper de Jong" userId="3f4c6142-a08a-4e21-9f9b-1d92822627ee" providerId="ADAL" clId="{BC1AAFA3-456C-4EE1-96A8-81F38A86BA8A}" dt="2021-10-13T19:02:32.479" v="45" actId="20577"/>
        <pc:sldMkLst>
          <pc:docMk/>
          <pc:sldMk cId="127094890" sldId="256"/>
        </pc:sldMkLst>
        <pc:spChg chg="mod">
          <ac:chgData name="Jasper de Jong" userId="3f4c6142-a08a-4e21-9f9b-1d92822627ee" providerId="ADAL" clId="{BC1AAFA3-456C-4EE1-96A8-81F38A86BA8A}" dt="2021-10-13T19:02:32.479" v="45" actId="20577"/>
          <ac:spMkLst>
            <pc:docMk/>
            <pc:sldMk cId="127094890" sldId="256"/>
            <ac:spMk id="2" creationId="{1A13C4E0-7215-4AE6-8446-63C9F2E68319}"/>
          </ac:spMkLst>
        </pc:spChg>
      </pc:sldChg>
      <pc:sldChg chg="modSp">
        <pc:chgData name="Jasper de Jong" userId="3f4c6142-a08a-4e21-9f9b-1d92822627ee" providerId="ADAL" clId="{BC1AAFA3-456C-4EE1-96A8-81F38A86BA8A}" dt="2021-10-13T19:04:06.306" v="50" actId="12"/>
        <pc:sldMkLst>
          <pc:docMk/>
          <pc:sldMk cId="1043398360" sldId="258"/>
        </pc:sldMkLst>
        <pc:spChg chg="mod">
          <ac:chgData name="Jasper de Jong" userId="3f4c6142-a08a-4e21-9f9b-1d92822627ee" providerId="ADAL" clId="{BC1AAFA3-456C-4EE1-96A8-81F38A86BA8A}" dt="2021-10-13T19:04:06.306" v="50" actId="12"/>
          <ac:spMkLst>
            <pc:docMk/>
            <pc:sldMk cId="1043398360" sldId="258"/>
            <ac:spMk id="3" creationId="{ED1446F2-0FE2-4B5D-8D67-448D12BD60A2}"/>
          </ac:spMkLst>
        </pc:spChg>
      </pc:sldChg>
      <pc:sldChg chg="addSp modSp mod">
        <pc:chgData name="Jasper de Jong" userId="3f4c6142-a08a-4e21-9f9b-1d92822627ee" providerId="ADAL" clId="{BC1AAFA3-456C-4EE1-96A8-81F38A86BA8A}" dt="2021-10-13T19:03:46.919" v="48" actId="1440"/>
        <pc:sldMkLst>
          <pc:docMk/>
          <pc:sldMk cId="3141877881" sldId="260"/>
        </pc:sldMkLst>
        <pc:spChg chg="mod">
          <ac:chgData name="Jasper de Jong" userId="3f4c6142-a08a-4e21-9f9b-1d92822627ee" providerId="ADAL" clId="{BC1AAFA3-456C-4EE1-96A8-81F38A86BA8A}" dt="2021-10-13T19:02:07.301" v="42" actId="20577"/>
          <ac:spMkLst>
            <pc:docMk/>
            <pc:sldMk cId="3141877881" sldId="260"/>
            <ac:spMk id="4" creationId="{496F904E-E7A4-4F52-8C2C-70DE348C3D9B}"/>
          </ac:spMkLst>
        </pc:spChg>
        <pc:picChg chg="add mod ord modCrop">
          <ac:chgData name="Jasper de Jong" userId="3f4c6142-a08a-4e21-9f9b-1d92822627ee" providerId="ADAL" clId="{BC1AAFA3-456C-4EE1-96A8-81F38A86BA8A}" dt="2021-10-13T19:03:46.919" v="48" actId="1440"/>
          <ac:picMkLst>
            <pc:docMk/>
            <pc:sldMk cId="3141877881" sldId="260"/>
            <ac:picMk id="5" creationId="{E2664537-7DF2-4467-856B-FFE7B166068D}"/>
          </ac:picMkLst>
        </pc:picChg>
      </pc:sldChg>
      <pc:sldChg chg="modSp mod">
        <pc:chgData name="Jasper de Jong" userId="3f4c6142-a08a-4e21-9f9b-1d92822627ee" providerId="ADAL" clId="{BC1AAFA3-456C-4EE1-96A8-81F38A86BA8A}" dt="2021-10-13T19:04:45.165" v="109" actId="5793"/>
        <pc:sldMkLst>
          <pc:docMk/>
          <pc:sldMk cId="1312708610" sldId="262"/>
        </pc:sldMkLst>
        <pc:spChg chg="mod">
          <ac:chgData name="Jasper de Jong" userId="3f4c6142-a08a-4e21-9f9b-1d92822627ee" providerId="ADAL" clId="{BC1AAFA3-456C-4EE1-96A8-81F38A86BA8A}" dt="2021-10-13T19:04:45.165" v="109" actId="5793"/>
          <ac:spMkLst>
            <pc:docMk/>
            <pc:sldMk cId="1312708610" sldId="262"/>
            <ac:spMk id="4" creationId="{496F904E-E7A4-4F52-8C2C-70DE348C3D9B}"/>
          </ac:spMkLst>
        </pc:spChg>
      </pc:sldChg>
      <pc:sldChg chg="modSp add mod">
        <pc:chgData name="Jasper de Jong" userId="3f4c6142-a08a-4e21-9f9b-1d92822627ee" providerId="ADAL" clId="{BC1AAFA3-456C-4EE1-96A8-81F38A86BA8A}" dt="2021-10-14T08:09:24.718" v="461" actId="20577"/>
        <pc:sldMkLst>
          <pc:docMk/>
          <pc:sldMk cId="1905966066" sldId="263"/>
        </pc:sldMkLst>
        <pc:spChg chg="mod">
          <ac:chgData name="Jasper de Jong" userId="3f4c6142-a08a-4e21-9f9b-1d92822627ee" providerId="ADAL" clId="{BC1AAFA3-456C-4EE1-96A8-81F38A86BA8A}" dt="2021-10-14T08:09:24.718" v="461" actId="20577"/>
          <ac:spMkLst>
            <pc:docMk/>
            <pc:sldMk cId="1905966066" sldId="263"/>
            <ac:spMk id="2" creationId="{01233769-2979-404B-8DD9-A43CF23933EF}"/>
          </ac:spMkLst>
        </pc:spChg>
        <pc:spChg chg="mod">
          <ac:chgData name="Jasper de Jong" userId="3f4c6142-a08a-4e21-9f9b-1d92822627ee" providerId="ADAL" clId="{BC1AAFA3-456C-4EE1-96A8-81F38A86BA8A}" dt="2021-10-14T08:08:56.008" v="448" actId="20577"/>
          <ac:spMkLst>
            <pc:docMk/>
            <pc:sldMk cId="1905966066" sldId="263"/>
            <ac:spMk id="4" creationId="{496F904E-E7A4-4F52-8C2C-70DE348C3D9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A3AE2-97D3-44BC-B11B-A8C9E3C91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CFC5F19-05E9-4062-99C2-C9D5CED48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97858B-0B4E-4F98-9E49-6D7CC7127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2B2F-41F1-492A-8DCC-D71D82A78FB4}" type="datetimeFigureOut">
              <a:rPr lang="nl-NL" smtClean="0"/>
              <a:t>12-10-2021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D3C58F-8B8C-4D3B-85DF-DBC3CD1A0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481E33-A233-4A15-8DB3-839F694B5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7EFC-1834-40D6-B58C-BD718E71E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4368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D342EC-AFD6-4CDE-9F9D-47BA7CE76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49DC1AC-BBE1-497B-8C09-DA0B5D496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CB7D40-3EB7-4B64-835E-1D9C8D1AC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2B2F-41F1-492A-8DCC-D71D82A78FB4}" type="datetimeFigureOut">
              <a:rPr lang="nl-NL" smtClean="0"/>
              <a:t>12-10-2021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31DB27-1437-45C7-95E4-F8DD0BB18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8DC7C0-B3CD-4A6B-80A8-53DA2D38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7EFC-1834-40D6-B58C-BD718E71E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621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82EB2D9-59CD-4DED-8507-7083A64C4A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B1A82C0-978A-4B65-B7E6-B28C51D31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DA1C6E-EB33-48D3-BF03-43E3B98FA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2B2F-41F1-492A-8DCC-D71D82A78FB4}" type="datetimeFigureOut">
              <a:rPr lang="nl-NL" smtClean="0"/>
              <a:t>12-10-2021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70B334-0B39-4EE1-B17E-7FFDBD1C8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91F722-7055-4F51-83B5-932D49D40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7EFC-1834-40D6-B58C-BD718E71E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694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63F3D7-35D6-4DE0-BD02-4369CABEE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58D169-FCC5-4EC4-93C0-EFCC3378E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3184B2-19EA-4FA2-B746-7B51BE992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2B2F-41F1-492A-8DCC-D71D82A78FB4}" type="datetimeFigureOut">
              <a:rPr lang="nl-NL" smtClean="0"/>
              <a:t>12-10-2021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554CE7-924F-4559-BC30-1811857C4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B90DBF-6842-4F25-9692-C64B4B9E3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7EFC-1834-40D6-B58C-BD718E71E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83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AF3F01-666C-45ED-B650-B2756DDC2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606720E-9399-42DA-B530-0AA766FE3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C879F3-FF39-43BF-BDA1-78122316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2B2F-41F1-492A-8DCC-D71D82A78FB4}" type="datetimeFigureOut">
              <a:rPr lang="nl-NL" smtClean="0"/>
              <a:t>12-10-2021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D69F39-4278-46ED-A2BE-9D565AE68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E0D765-98AB-436A-B79C-D10B8B651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7EFC-1834-40D6-B58C-BD718E71E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1510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7C316F-1331-47DF-9380-0B6F44466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1B736C-80AC-4FC1-8E39-AA9B63472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BBCCD0A-4640-4F46-BE25-6A08DDBF8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6C3AC87-7CCF-4FD7-B5CA-8C8683A9B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2B2F-41F1-492A-8DCC-D71D82A78FB4}" type="datetimeFigureOut">
              <a:rPr lang="nl-NL" smtClean="0"/>
              <a:t>12-10-2021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BCA7B23-5CC6-4FA0-80FA-E8B12F77C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BB344B-CEEB-4423-AB56-D672478F0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7EFC-1834-40D6-B58C-BD718E71E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91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B5C5CB-C5D7-45D4-AE14-BA6A3730B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5FBD4D0-7ADA-4702-88A8-E344D5116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26BD5F0-5B0D-4F08-B6C5-B2EB8B523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7B79E38-E3C6-4770-8934-D5BF33F6A0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D9BE688-1647-42AD-BAB7-831D127277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1CA16B8-0ACC-4FF0-9EA1-0F1550480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2B2F-41F1-492A-8DCC-D71D82A78FB4}" type="datetimeFigureOut">
              <a:rPr lang="nl-NL" smtClean="0"/>
              <a:t>12-10-2021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12F0E50-404A-49D9-A48F-0644C29A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BC94702-EE35-4675-A300-BA25AC8F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7EFC-1834-40D6-B58C-BD718E71E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95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BF344B-269E-465F-A400-EFB2E1F37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8754356-D2DC-4893-A94E-D2773E48B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2B2F-41F1-492A-8DCC-D71D82A78FB4}" type="datetimeFigureOut">
              <a:rPr lang="nl-NL" smtClean="0"/>
              <a:t>12-10-2021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3FEEE83-1C9A-429A-818B-AC4B09B78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1F0F9B5-BF23-4967-8F6E-559CA2D14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7EFC-1834-40D6-B58C-BD718E71E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034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01724E9-BE11-4220-8344-3E0B522CF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2B2F-41F1-492A-8DCC-D71D82A78FB4}" type="datetimeFigureOut">
              <a:rPr lang="nl-NL" smtClean="0"/>
              <a:t>12-10-2021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0034235-2513-473C-9F1F-335F02AC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535ADA8-DCE0-47A0-8428-9EBFF493E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7EFC-1834-40D6-B58C-BD718E71E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382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9E41D-8099-4797-9B05-58E0B85BD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5C7A1F-7C9E-4EB2-A9FA-1E3471C74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DDCCCA5-A2D7-4AAA-8B25-7B820C9AF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A1E130F-0303-412A-9DA7-E490DBB3B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2B2F-41F1-492A-8DCC-D71D82A78FB4}" type="datetimeFigureOut">
              <a:rPr lang="nl-NL" smtClean="0"/>
              <a:t>12-10-2021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CDC7833-AC4F-4515-A00C-CC45F8824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0CB1723-7FFD-4647-AAD5-9A456A86F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7EFC-1834-40D6-B58C-BD718E71E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85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A0C46-8BDC-4612-98B4-9610EC65F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3CE8AA8-F15D-4B89-BA90-23E538C1BA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426B515-FEC8-48AC-B832-B5768664C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FA82A50-BEFC-4F84-8554-AF6020D8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2B2F-41F1-492A-8DCC-D71D82A78FB4}" type="datetimeFigureOut">
              <a:rPr lang="nl-NL" smtClean="0"/>
              <a:t>12-10-2021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0568A01-E647-4ACA-899C-CC361EC11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7BA03E4-6C0F-4557-B319-50938B719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7EFC-1834-40D6-B58C-BD718E71E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939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19685D4-BF73-4C96-BC5A-53EC180FC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29EA6E1-D5A5-43EC-9BAB-8F4BA4C33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C7AD73-1C0C-453F-82D2-BABBD10351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C2B2F-41F1-492A-8DCC-D71D82A78FB4}" type="datetimeFigureOut">
              <a:rPr lang="nl-NL" smtClean="0"/>
              <a:t>12-10-2021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6CFBC2-1BFF-4AFB-BA52-1240CFCF2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D8E1EC-982F-463D-9219-C866778FAB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07EFC-1834-40D6-B58C-BD718E71E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793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A13C4E0-7215-4AE6-8446-63C9F2E68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3651" y="2246337"/>
            <a:ext cx="6116934" cy="3670987"/>
          </a:xfrm>
          <a:noFill/>
        </p:spPr>
        <p:txBody>
          <a:bodyPr anchor="ctr">
            <a:normAutofit/>
          </a:bodyPr>
          <a:lstStyle/>
          <a:p>
            <a:r>
              <a:rPr lang="nl-NL" sz="4000" dirty="0">
                <a:solidFill>
                  <a:srgbClr val="080808"/>
                </a:solidFill>
                <a:latin typeface="Raleway" pitchFamily="2" charset="0"/>
              </a:rPr>
              <a:t>Programmeren met Sphero EDU</a:t>
            </a:r>
            <a:br>
              <a:rPr lang="nl-NL" sz="4000" dirty="0">
                <a:solidFill>
                  <a:srgbClr val="080808"/>
                </a:solidFill>
                <a:latin typeface="Raleway" pitchFamily="2" charset="0"/>
              </a:rPr>
            </a:br>
            <a:br>
              <a:rPr lang="nl-NL" sz="4000" dirty="0">
                <a:solidFill>
                  <a:srgbClr val="080808"/>
                </a:solidFill>
                <a:latin typeface="Raleway" pitchFamily="2" charset="0"/>
              </a:rPr>
            </a:br>
            <a:r>
              <a:rPr lang="nl-NL" sz="4000" dirty="0">
                <a:solidFill>
                  <a:srgbClr val="080808"/>
                </a:solidFill>
                <a:latin typeface="Raleway" pitchFamily="2" charset="0"/>
              </a:rPr>
              <a:t>Les 2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4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233769-2979-404B-8DD9-A43CF2393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nl-NL" sz="3600" b="1" dirty="0">
                <a:latin typeface="Raleway" pitchFamily="2" charset="0"/>
              </a:rPr>
              <a:t>Lesdoelen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1446F2-0FE2-4B5D-8D67-448D12BD6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nl-NL" sz="2200" dirty="0">
                <a:latin typeface="Raleway" pitchFamily="2" charset="0"/>
              </a:rPr>
              <a:t>Leerlingen kunnen een doolhof maken waar een Sphero Mini doorheen kan rollen. </a:t>
            </a:r>
          </a:p>
          <a:p>
            <a:r>
              <a:rPr lang="nl-NL" sz="2200" dirty="0">
                <a:latin typeface="Raleway" pitchFamily="2" charset="0"/>
              </a:rPr>
              <a:t>Leerlingen kunnen de Sphero Mini programmeren om door een doolhof heen leiden.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60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233769-2979-404B-8DD9-A43CF2393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nl-NL" sz="3600" b="1" dirty="0">
                <a:latin typeface="Raleway" pitchFamily="2" charset="0"/>
              </a:rPr>
              <a:t>Wat weet je nog van de vorige les?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1446F2-0FE2-4B5D-8D67-448D12BD6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7680726" cy="4393982"/>
          </a:xfrm>
        </p:spPr>
        <p:txBody>
          <a:bodyPr>
            <a:normAutofit/>
          </a:bodyPr>
          <a:lstStyle/>
          <a:p>
            <a:r>
              <a:rPr lang="nl-NL" sz="2200" dirty="0">
                <a:latin typeface="Raleway" pitchFamily="2" charset="0"/>
              </a:rPr>
              <a:t>Hoeveel graden is de hoek van een vierkant?</a:t>
            </a:r>
          </a:p>
          <a:p>
            <a:r>
              <a:rPr lang="nl-NL" sz="2200" dirty="0">
                <a:latin typeface="Raleway" pitchFamily="2" charset="0"/>
              </a:rPr>
              <a:t>Hoe kan je ervoor zorgen dat de Sphero Mini een strakkere hoek kan maken?</a:t>
            </a:r>
          </a:p>
          <a:p>
            <a:pPr marL="0" indent="0">
              <a:buNone/>
            </a:pPr>
            <a:endParaRPr lang="nl-NL" sz="2200" dirty="0">
              <a:latin typeface="Raleway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9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233769-2979-404B-8DD9-A43CF2393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nl-NL" sz="3600" b="1" dirty="0">
                <a:latin typeface="Raleway" pitchFamily="2" charset="0"/>
              </a:rPr>
              <a:t>Aan de slag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 descr="Afbeelding met tekst, vloer, binnen&#10;&#10;Automatisch gegenereerde beschrijving">
            <a:extLst>
              <a:ext uri="{FF2B5EF4-FFF2-40B4-BE49-F238E27FC236}">
                <a16:creationId xmlns:a16="http://schemas.microsoft.com/office/drawing/2014/main" id="{E2664537-7DF2-4467-856B-FFE7B16606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5" t="8911" r="9018" b="25638"/>
          <a:stretch/>
        </p:blipFill>
        <p:spPr>
          <a:xfrm>
            <a:off x="6254019" y="3245959"/>
            <a:ext cx="5099781" cy="31705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96F904E-E7A4-4F52-8C2C-70DE348C3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200" dirty="0">
                <a:latin typeface="Raleway" pitchFamily="2" charset="0"/>
              </a:rPr>
              <a:t>We gebruiken dezelfde groepjes van de vorige les</a:t>
            </a:r>
          </a:p>
          <a:p>
            <a:endParaRPr lang="nl-NL" sz="2200" dirty="0">
              <a:latin typeface="Raleway" pitchFamily="2" charset="0"/>
            </a:endParaRPr>
          </a:p>
          <a:p>
            <a:r>
              <a:rPr lang="nl-NL" sz="2200" dirty="0">
                <a:latin typeface="Raleway" pitchFamily="2" charset="0"/>
              </a:rPr>
              <a:t>Zorg dat ieder groepje de volgende materialen heeft:</a:t>
            </a:r>
          </a:p>
          <a:p>
            <a:pPr lvl="1"/>
            <a:r>
              <a:rPr lang="nl-NL" sz="2200" dirty="0">
                <a:latin typeface="Raleway" pitchFamily="2" charset="0"/>
              </a:rPr>
              <a:t>iPad </a:t>
            </a:r>
          </a:p>
          <a:p>
            <a:pPr lvl="1"/>
            <a:r>
              <a:rPr lang="nl-NL" sz="2200" dirty="0">
                <a:latin typeface="Raleway" pitchFamily="2" charset="0"/>
              </a:rPr>
              <a:t>Sphero Mini</a:t>
            </a:r>
          </a:p>
          <a:p>
            <a:pPr lvl="1"/>
            <a:r>
              <a:rPr lang="nl-NL" sz="2200" dirty="0">
                <a:latin typeface="Raleway" pitchFamily="2" charset="0"/>
              </a:rPr>
              <a:t>Vloerzeil</a:t>
            </a:r>
          </a:p>
          <a:p>
            <a:pPr lvl="1"/>
            <a:r>
              <a:rPr lang="nl-NL" sz="2200" dirty="0" err="1">
                <a:latin typeface="Raleway" pitchFamily="2" charset="0"/>
              </a:rPr>
              <a:t>Schilderstape</a:t>
            </a:r>
            <a:endParaRPr lang="nl-NL" sz="2200" dirty="0">
              <a:latin typeface="Raleway" pitchFamily="2" charset="0"/>
            </a:endParaRPr>
          </a:p>
          <a:p>
            <a:pPr lvl="1"/>
            <a:r>
              <a:rPr lang="nl-NL" sz="2200" dirty="0">
                <a:latin typeface="Raleway" pitchFamily="2" charset="0"/>
              </a:rPr>
              <a:t>A3 papier en een potlood of pen</a:t>
            </a:r>
          </a:p>
          <a:p>
            <a:pPr lvl="1"/>
            <a:r>
              <a:rPr lang="nl-NL" sz="2200" dirty="0">
                <a:latin typeface="Raleway" pitchFamily="2" charset="0"/>
              </a:rPr>
              <a:t>Eventueel: </a:t>
            </a:r>
            <a:r>
              <a:rPr lang="nl-NL" sz="2200" dirty="0" err="1">
                <a:latin typeface="Raleway" pitchFamily="2" charset="0"/>
              </a:rPr>
              <a:t>Kapla</a:t>
            </a:r>
            <a:r>
              <a:rPr lang="nl-NL" sz="2200" dirty="0">
                <a:latin typeface="Raleway" pitchFamily="2" charset="0"/>
              </a:rPr>
              <a:t> of ander </a:t>
            </a:r>
            <a:br>
              <a:rPr lang="nl-NL" sz="2200" dirty="0">
                <a:latin typeface="Raleway" pitchFamily="2" charset="0"/>
              </a:rPr>
            </a:br>
            <a:r>
              <a:rPr lang="nl-NL" sz="2200" dirty="0">
                <a:latin typeface="Raleway" pitchFamily="2" charset="0"/>
              </a:rPr>
              <a:t>bouwmateriaal</a:t>
            </a:r>
          </a:p>
        </p:txBody>
      </p:sp>
    </p:spTree>
    <p:extLst>
      <p:ext uri="{BB962C8B-B14F-4D97-AF65-F5344CB8AC3E}">
        <p14:creationId xmlns:p14="http://schemas.microsoft.com/office/powerpoint/2010/main" val="3141877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233769-2979-404B-8DD9-A43CF2393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nl-NL" sz="3600" b="1" dirty="0">
                <a:latin typeface="Raleway" pitchFamily="2" charset="0"/>
              </a:rPr>
              <a:t>Aan de slag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96F904E-E7A4-4F52-8C2C-70DE348C3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200" dirty="0">
                <a:latin typeface="Raleway" pitchFamily="2" charset="0"/>
              </a:rPr>
              <a:t>Start op de iPad de Sphero </a:t>
            </a:r>
            <a:r>
              <a:rPr lang="nl-NL" sz="2200" dirty="0" err="1">
                <a:latin typeface="Raleway" pitchFamily="2" charset="0"/>
              </a:rPr>
              <a:t>Edu</a:t>
            </a:r>
            <a:r>
              <a:rPr lang="nl-NL" sz="2200" dirty="0">
                <a:latin typeface="Raleway" pitchFamily="2" charset="0"/>
              </a:rPr>
              <a:t> app.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200" dirty="0">
                <a:latin typeface="Raleway" pitchFamily="2" charset="0"/>
              </a:rPr>
              <a:t>Klik op “Neem deel aan je les”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200" dirty="0">
                <a:latin typeface="Raleway" pitchFamily="2" charset="0"/>
              </a:rPr>
              <a:t>Voer de </a:t>
            </a:r>
            <a:r>
              <a:rPr lang="nl-NL" sz="2200" dirty="0" err="1">
                <a:latin typeface="Raleway" pitchFamily="2" charset="0"/>
              </a:rPr>
              <a:t>lescode</a:t>
            </a:r>
            <a:r>
              <a:rPr lang="nl-NL" sz="2200" dirty="0">
                <a:latin typeface="Raleway" pitchFamily="2" charset="0"/>
              </a:rPr>
              <a:t> in die op het bord staat.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200" dirty="0">
                <a:latin typeface="Raleway" pitchFamily="2" charset="0"/>
              </a:rPr>
              <a:t>Selecteer je groep. (Bijv. Groep F)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200" dirty="0">
                <a:latin typeface="Raleway" pitchFamily="2" charset="0"/>
              </a:rPr>
              <a:t>Volg de stappen in de app</a:t>
            </a:r>
          </a:p>
          <a:p>
            <a:endParaRPr lang="nl-NL" sz="2200" dirty="0">
              <a:latin typeface="Raleway" pitchFamily="2" charset="0"/>
            </a:endParaRPr>
          </a:p>
          <a:p>
            <a:pPr marL="0" indent="0" algn="ctr">
              <a:buNone/>
            </a:pPr>
            <a:r>
              <a:rPr lang="nl-NL" sz="2200" dirty="0">
                <a:latin typeface="Raleway" pitchFamily="2" charset="0"/>
              </a:rPr>
              <a:t>Veel plezier met je weg vinden door de doolhof!</a:t>
            </a:r>
          </a:p>
          <a:p>
            <a:endParaRPr lang="nl-NL" sz="2200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041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233769-2979-404B-8DD9-A43CF2393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nl-NL" sz="3600" b="1">
                <a:latin typeface="Raleway" pitchFamily="2" charset="0"/>
              </a:rPr>
              <a:t>Tijdsplanning</a:t>
            </a:r>
            <a:endParaRPr lang="nl-NL" sz="3600" b="1" dirty="0">
              <a:latin typeface="Raleway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96F904E-E7A4-4F52-8C2C-70DE348C3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200" dirty="0">
                <a:latin typeface="Raleway" pitchFamily="2" charset="0"/>
              </a:rPr>
              <a:t>Kinderen maken hun doolhof met </a:t>
            </a:r>
            <a:r>
              <a:rPr lang="nl-NL" sz="2200" dirty="0" err="1">
                <a:latin typeface="Raleway" pitchFamily="2" charset="0"/>
              </a:rPr>
              <a:t>schilderstape</a:t>
            </a:r>
            <a:r>
              <a:rPr lang="nl-NL" sz="2200" dirty="0">
                <a:latin typeface="Raleway" pitchFamily="2" charset="0"/>
              </a:rPr>
              <a:t> </a:t>
            </a:r>
            <a:br>
              <a:rPr lang="nl-NL" sz="2200" dirty="0">
                <a:latin typeface="Raleway" pitchFamily="2" charset="0"/>
              </a:rPr>
            </a:br>
            <a:r>
              <a:rPr lang="nl-NL" sz="2200" dirty="0">
                <a:latin typeface="Raleway" pitchFamily="2" charset="0"/>
              </a:rPr>
              <a:t>en eventueel ander materiaal.						30 min</a:t>
            </a:r>
          </a:p>
          <a:p>
            <a:pPr marL="0" indent="0">
              <a:buNone/>
            </a:pPr>
            <a:endParaRPr lang="nl-NL" sz="2200" dirty="0">
              <a:latin typeface="Raleway" pitchFamily="2" charset="0"/>
            </a:endParaRPr>
          </a:p>
          <a:p>
            <a:r>
              <a:rPr lang="nl-NL" sz="2200" dirty="0">
                <a:latin typeface="Raleway" pitchFamily="2" charset="0"/>
              </a:rPr>
              <a:t>Kinderen programmeren hun Sphero Mini door het doolhof		20 min</a:t>
            </a:r>
          </a:p>
          <a:p>
            <a:endParaRPr lang="nl-NL" sz="2200" dirty="0">
              <a:latin typeface="Raleway" pitchFamily="2" charset="0"/>
            </a:endParaRPr>
          </a:p>
          <a:p>
            <a:r>
              <a:rPr lang="nl-NL" sz="2200" dirty="0">
                <a:latin typeface="Raleway" pitchFamily="2" charset="0"/>
              </a:rPr>
              <a:t>Kinderen wisselen met een ander groepje en programmeren 		</a:t>
            </a:r>
            <a:br>
              <a:rPr lang="nl-NL" sz="2200" dirty="0">
                <a:latin typeface="Raleway" pitchFamily="2" charset="0"/>
              </a:rPr>
            </a:br>
            <a:r>
              <a:rPr lang="nl-NL" sz="2200" dirty="0">
                <a:latin typeface="Raleway" pitchFamily="2" charset="0"/>
              </a:rPr>
              <a:t>hun Sphero Mini door het doolhof van een ander.			20 min</a:t>
            </a:r>
          </a:p>
          <a:p>
            <a:endParaRPr lang="nl-NL" sz="2200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966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233769-2979-404B-8DD9-A43CF2393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nl-NL" sz="3600" b="1" dirty="0">
                <a:latin typeface="Raleway" pitchFamily="2" charset="0"/>
              </a:rPr>
              <a:t>Evaluatie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96F904E-E7A4-4F52-8C2C-70DE348C3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200" dirty="0">
                <a:latin typeface="Raleway" pitchFamily="2" charset="0"/>
              </a:rPr>
              <a:t>Waar zijn jullie als groepje trots op?</a:t>
            </a:r>
            <a:br>
              <a:rPr lang="nl-NL" sz="2200" dirty="0">
                <a:latin typeface="Raleway" pitchFamily="2" charset="0"/>
              </a:rPr>
            </a:br>
            <a:endParaRPr lang="nl-NL" sz="2200" dirty="0">
              <a:latin typeface="Raleway" pitchFamily="2" charset="0"/>
            </a:endParaRPr>
          </a:p>
          <a:p>
            <a:r>
              <a:rPr lang="nl-NL" sz="2200" dirty="0">
                <a:latin typeface="Raleway" pitchFamily="2" charset="0"/>
              </a:rPr>
              <a:t>Wat hebben jullie geleerd vandaag?</a:t>
            </a:r>
          </a:p>
          <a:p>
            <a:endParaRPr lang="nl-NL" sz="2200" dirty="0">
              <a:latin typeface="Raleway" pitchFamily="2" charset="0"/>
            </a:endParaRPr>
          </a:p>
          <a:p>
            <a:r>
              <a:rPr lang="nl-NL" sz="2200" dirty="0">
                <a:latin typeface="Raleway" pitchFamily="2" charset="0"/>
              </a:rPr>
              <a:t>Wat zouden jullie de volgende keer anders doen?</a:t>
            </a:r>
          </a:p>
          <a:p>
            <a:pPr marL="0" indent="0">
              <a:buNone/>
            </a:pPr>
            <a:endParaRPr lang="nl-NL" sz="2200" dirty="0">
              <a:latin typeface="Raleway" pitchFamily="2" charset="0"/>
            </a:endParaRPr>
          </a:p>
          <a:p>
            <a:endParaRPr lang="nl-NL" sz="2200" dirty="0">
              <a:latin typeface="Raleway" pitchFamily="2" charset="0"/>
            </a:endParaRPr>
          </a:p>
          <a:p>
            <a:pPr marL="0" indent="0">
              <a:buNone/>
            </a:pPr>
            <a:endParaRPr lang="nl-NL" sz="2200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70861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18559</TotalTime>
  <Words>248</Words>
  <Application>Microsoft Office PowerPoint</Application>
  <PresentationFormat>Breedbeeld</PresentationFormat>
  <Paragraphs>37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Raleway</vt:lpstr>
      <vt:lpstr>Kantoorthema</vt:lpstr>
      <vt:lpstr>Programmeren met Sphero EDU  Les 2</vt:lpstr>
      <vt:lpstr>Lesdoelen</vt:lpstr>
      <vt:lpstr>Wat weet je nog van de vorige les?</vt:lpstr>
      <vt:lpstr>Aan de slag</vt:lpstr>
      <vt:lpstr>Aan de slag</vt:lpstr>
      <vt:lpstr>Tijdsplanning</vt:lpstr>
      <vt:lpstr>Evaluatie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Programmeren met Sphero EDU</dc:title>
  <dc:creator>Jasper de Jong</dc:creator>
  <cp:lastModifiedBy>Jasper de Jong</cp:lastModifiedBy>
  <cp:revision>3</cp:revision>
  <dcterms:created xsi:type="dcterms:W3CDTF">2021-09-21T09:06:18Z</dcterms:created>
  <dcterms:modified xsi:type="dcterms:W3CDTF">2021-10-14T08:09:26Z</dcterms:modified>
</cp:coreProperties>
</file>